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E0E"/>
    <a:srgbClr val="ED7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howGuides="1">
      <p:cViewPr varScale="1">
        <p:scale>
          <a:sx n="62" d="100"/>
          <a:sy n="6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6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71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45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4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72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31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2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03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03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2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E5BA-4B53-455F-9E74-7E50879B8F27}" type="datetimeFigureOut">
              <a:rPr lang="de-DE" smtClean="0"/>
              <a:t>01.08.2020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7C91-8124-43EE-83FB-146571AC7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10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2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188131" y="836712"/>
            <a:ext cx="93591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Gegen die </a:t>
            </a:r>
            <a:r>
              <a:rPr lang="de-DE" sz="7200" b="1" dirty="0">
                <a:solidFill>
                  <a:srgbClr val="E10E0E"/>
                </a:solidFill>
                <a:latin typeface="Arial Black" panose="020B0A04020102020204" pitchFamily="34" charset="0"/>
              </a:rPr>
              <a:t>Ausgrenzung </a:t>
            </a:r>
            <a:r>
              <a:rPr lang="de-DE" sz="72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/>
            </a:r>
            <a:br>
              <a:rPr lang="de-DE" sz="72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</a:br>
            <a:r>
              <a:rPr lang="de-DE" sz="72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von </a:t>
            </a:r>
            <a:r>
              <a:rPr lang="de-DE" sz="7200" b="1" dirty="0">
                <a:solidFill>
                  <a:srgbClr val="E10E0E"/>
                </a:solidFill>
                <a:latin typeface="Arial Black" panose="020B0A04020102020204" pitchFamily="34" charset="0"/>
              </a:rPr>
              <a:t>Minderheiten</a:t>
            </a: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00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71417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Damit keine/r sagen kann, er/sie hätte es nicht gewusst</a:t>
            </a:r>
            <a:endParaRPr lang="de-DE" sz="66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7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71417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Für Gleich-berechtigung </a:t>
            </a:r>
            <a:b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</a:br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und Inklusion</a:t>
            </a:r>
            <a:endParaRPr lang="de-DE" sz="80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93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1741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Weil es uns alle betrifft!</a:t>
            </a:r>
            <a:endParaRPr lang="de-DE" sz="96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4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1741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Gegen Rassismus</a:t>
            </a:r>
            <a:endParaRPr lang="de-DE" sz="96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0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052736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Gegen jede Art der Diskriminierung.</a:t>
            </a:r>
            <a:endParaRPr lang="de-DE" sz="72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09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05273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Für Menschlichkeit</a:t>
            </a:r>
            <a:endParaRPr lang="de-DE" sz="80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4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54868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Für ein solidarisches Miteinander</a:t>
            </a:r>
            <a:endParaRPr lang="de-DE" sz="80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88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79547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Für eine inklusive </a:t>
            </a:r>
            <a:b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</a:br>
            <a:r>
              <a:rPr lang="de-DE" sz="8000" b="1" dirty="0" err="1" smtClean="0">
                <a:solidFill>
                  <a:srgbClr val="E10E0E"/>
                </a:solidFill>
                <a:latin typeface="Arial Black" panose="020B0A04020102020204" pitchFamily="34" charset="0"/>
              </a:rPr>
              <a:t>Zukuft</a:t>
            </a:r>
            <a:endParaRPr lang="de-DE" sz="80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88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2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188131" y="764704"/>
            <a:ext cx="93591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Für eine </a:t>
            </a:r>
            <a:b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</a:br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offene Gesellschaft</a:t>
            </a:r>
            <a:endParaRPr lang="de-DE" sz="80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35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2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188131" y="1484784"/>
            <a:ext cx="93591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8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Aufstand der Anständigen</a:t>
            </a:r>
            <a:endParaRPr lang="de-DE" sz="88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0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2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188131" y="2243793"/>
            <a:ext cx="93591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8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Nie wieder…!!!</a:t>
            </a:r>
            <a:endParaRPr lang="de-DE" sz="88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8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2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628233"/>
            <a:ext cx="93591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Faschismus ist keine Meinung. </a:t>
            </a:r>
            <a:br>
              <a:rPr lang="de-DE" sz="66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</a:br>
            <a:r>
              <a:rPr lang="de-DE" sz="66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Faschismus ist ein Verbrechen!</a:t>
            </a:r>
            <a:endParaRPr lang="de-DE" sz="66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00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72008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41277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Faschismus ist keine Meinung. </a:t>
            </a:r>
            <a:endParaRPr lang="de-DE" sz="66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73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72008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41277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>
                <a:solidFill>
                  <a:srgbClr val="E10E0E"/>
                </a:solidFill>
                <a:latin typeface="Arial Black" panose="020B0A04020102020204" pitchFamily="34" charset="0"/>
              </a:rPr>
              <a:t>Faschismus ist ein Verbrechen!</a:t>
            </a: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36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72008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54868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Schluss mit </a:t>
            </a:r>
            <a:r>
              <a:rPr lang="de-DE" sz="8000" b="1" dirty="0" err="1" smtClean="0">
                <a:solidFill>
                  <a:srgbClr val="E10E0E"/>
                </a:solidFill>
                <a:latin typeface="Arial Black" panose="020B0A04020102020204" pitchFamily="34" charset="0"/>
              </a:rPr>
              <a:t>Verschwörungsgeschwurbel</a:t>
            </a:r>
            <a:endParaRPr lang="de-DE" sz="80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30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-1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de-DE" dirty="0"/>
              <a:t>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solidFill>
              <a:srgbClr val="ED7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0" y="5798300"/>
            <a:ext cx="9144000" cy="1087084"/>
          </a:xfrm>
          <a:prstGeom prst="rect">
            <a:avLst/>
          </a:prstGeom>
          <a:solidFill>
            <a:srgbClr val="E1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Berlin Sans FB" panose="020E0602020502020306" pitchFamily="34" charset="0"/>
              </a:rPr>
              <a:t>   GEGEN RECHTE HETZE</a:t>
            </a:r>
            <a:endParaRPr lang="de-DE" sz="3600" dirty="0">
              <a:latin typeface="Berlin Sans FB" panose="020E0602020502020306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4043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rgbClr val="E10E0E"/>
                </a:solidFill>
                <a:latin typeface="Arial Black" panose="020B0A04020102020204" pitchFamily="34" charset="0"/>
              </a:rPr>
              <a:t>…damit wir nicht erst hinterher mehr wissen…</a:t>
            </a:r>
            <a:endParaRPr lang="de-DE" sz="8000" b="1" dirty="0">
              <a:solidFill>
                <a:srgbClr val="E10E0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 rot="19700658">
            <a:off x="126394" y="4395423"/>
            <a:ext cx="2260876" cy="2243617"/>
          </a:xfrm>
          <a:prstGeom prst="ellipse">
            <a:avLst/>
          </a:prstGeom>
          <a:solidFill>
            <a:schemeClr val="bg1"/>
          </a:solidFill>
          <a:ln w="57150">
            <a:solidFill>
              <a:srgbClr val="ED7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WIR ZEIGEN GESICHT </a:t>
            </a:r>
            <a:r>
              <a:rPr lang="de-DE" sz="1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#WZG</a:t>
            </a:r>
            <a:endParaRPr lang="de-DE" sz="1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6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Bildschirmpräsentation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Sarah Boos</dc:creator>
  <cp:lastModifiedBy>Sarah Boos</cp:lastModifiedBy>
  <cp:revision>28</cp:revision>
  <dcterms:created xsi:type="dcterms:W3CDTF">2020-07-23T07:06:33Z</dcterms:created>
  <dcterms:modified xsi:type="dcterms:W3CDTF">2020-08-01T18:47:55Z</dcterms:modified>
</cp:coreProperties>
</file>